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6" r:id="rId2"/>
    <p:sldId id="260" r:id="rId3"/>
    <p:sldId id="261" r:id="rId4"/>
    <p:sldId id="257" r:id="rId5"/>
    <p:sldId id="262" r:id="rId6"/>
    <p:sldId id="263" r:id="rId7"/>
    <p:sldId id="259" r:id="rId8"/>
    <p:sldId id="264" r:id="rId9"/>
    <p:sldId id="258" r:id="rId10"/>
  </p:sldIdLst>
  <p:sldSz cx="9144000" cy="6858000" type="screen4x3"/>
  <p:notesSz cx="6813550" cy="99552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umimoji="1"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umimoji="1"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umimoji="1"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umimoji="1" kern="1200">
        <a:solidFill>
          <a:schemeClr val="tx1"/>
        </a:solidFill>
        <a:latin typeface="Arial" charset="0"/>
        <a:ea typeface="ＭＳ Ｐゴシック" charset="0"/>
        <a:cs typeface="ＭＳ Ｐゴシック" charset="0"/>
      </a:defRPr>
    </a:lvl5pPr>
    <a:lvl6pPr marL="2286000" algn="l" defTabSz="457200" rtl="0" eaLnBrk="1" latinLnBrk="0" hangingPunct="1">
      <a:defRPr kumimoji="1" kern="1200">
        <a:solidFill>
          <a:schemeClr val="tx1"/>
        </a:solidFill>
        <a:latin typeface="Arial" charset="0"/>
        <a:ea typeface="ＭＳ Ｐゴシック" charset="0"/>
        <a:cs typeface="ＭＳ Ｐゴシック" charset="0"/>
      </a:defRPr>
    </a:lvl6pPr>
    <a:lvl7pPr marL="2743200" algn="l" defTabSz="457200" rtl="0" eaLnBrk="1" latinLnBrk="0" hangingPunct="1">
      <a:defRPr kumimoji="1" kern="1200">
        <a:solidFill>
          <a:schemeClr val="tx1"/>
        </a:solidFill>
        <a:latin typeface="Arial" charset="0"/>
        <a:ea typeface="ＭＳ Ｐゴシック" charset="0"/>
        <a:cs typeface="ＭＳ Ｐゴシック" charset="0"/>
      </a:defRPr>
    </a:lvl7pPr>
    <a:lvl8pPr marL="3200400" algn="l" defTabSz="457200" rtl="0" eaLnBrk="1" latinLnBrk="0" hangingPunct="1">
      <a:defRPr kumimoji="1" kern="1200">
        <a:solidFill>
          <a:schemeClr val="tx1"/>
        </a:solidFill>
        <a:latin typeface="Arial" charset="0"/>
        <a:ea typeface="ＭＳ Ｐゴシック" charset="0"/>
        <a:cs typeface="ＭＳ Ｐゴシック" charset="0"/>
      </a:defRPr>
    </a:lvl8pPr>
    <a:lvl9pPr marL="3657600" algn="l" defTabSz="457200" rtl="0" eaLnBrk="1" latinLnBrk="0" hangingPunct="1">
      <a:defRPr kumimoji="1"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3" d="100"/>
          <a:sy n="73" d="100"/>
        </p:scale>
        <p:origin x="-120" y="-968"/>
      </p:cViewPr>
      <p:guideLst>
        <p:guide orient="horz" pos="2160"/>
        <p:guide pos="2880"/>
      </p:guideLst>
    </p:cSldViewPr>
  </p:slideViewPr>
  <p:notesTextViewPr>
    <p:cViewPr>
      <p:scale>
        <a:sx n="100" d="100"/>
        <a:sy n="100" d="100"/>
      </p:scale>
      <p:origin x="0" y="0"/>
    </p:cViewPr>
  </p:notesTextViewPr>
  <p:sorterViewPr>
    <p:cViewPr>
      <p:scale>
        <a:sx n="175" d="100"/>
        <a:sy n="175"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pPr>
              <a:defRPr/>
            </a:pPr>
            <a:endParaRPr lang="ja-JP" altLang="en-US">
              <a:ea typeface="ＭＳ Ｐゴシック" pitchFamily="50" charset="-128"/>
              <a:cs typeface="+mn-cs"/>
            </a:endParaRPr>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pPr>
              <a:defRPr/>
            </a:pPr>
            <a:endParaRPr lang="ja-JP" altLang="en-US">
              <a:ea typeface="ＭＳ Ｐゴシック" pitchFamily="50" charset="-128"/>
              <a:cs typeface="+mn-cs"/>
            </a:endParaRPr>
          </a:p>
        </p:txBody>
      </p:sp>
      <p:sp>
        <p:nvSpPr>
          <p:cNvPr id="131074" name="Rectangle 2"/>
          <p:cNvSpPr>
            <a:spLocks noGrp="1" noChangeArrowheads="1"/>
          </p:cNvSpPr>
          <p:nvPr>
            <p:ph type="ctrTitle"/>
          </p:nvPr>
        </p:nvSpPr>
        <p:spPr>
          <a:xfrm>
            <a:off x="914400" y="1524000"/>
            <a:ext cx="7623175" cy="1752600"/>
          </a:xfrm>
        </p:spPr>
        <p:txBody>
          <a:bodyPr/>
          <a:lstStyle>
            <a:lvl1pPr>
              <a:defRPr sz="5000"/>
            </a:lvl1pPr>
          </a:lstStyle>
          <a:p>
            <a:r>
              <a:rPr lang="ja-JP" altLang="en-US" smtClean="0"/>
              <a:t>マスター タイトルの書式設定</a:t>
            </a:r>
            <a:endParaRPr lang="en-US" altLang="ja-JP"/>
          </a:p>
        </p:txBody>
      </p:sp>
      <p:sp>
        <p:nvSpPr>
          <p:cNvPr id="131075"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ja-JP" altLang="en-US" smtClean="0"/>
              <a:t>マスター サブタイトルの書式設定</a:t>
            </a:r>
            <a:endParaRPr lang="en-US" altLang="ja-JP"/>
          </a:p>
        </p:txBody>
      </p:sp>
      <p:sp>
        <p:nvSpPr>
          <p:cNvPr id="6" name="Rectangle 4"/>
          <p:cNvSpPr>
            <a:spLocks noGrp="1" noChangeArrowheads="1"/>
          </p:cNvSpPr>
          <p:nvPr>
            <p:ph type="dt" sz="half" idx="10"/>
          </p:nvPr>
        </p:nvSpPr>
        <p:spPr/>
        <p:txBody>
          <a:bodyPr/>
          <a:lstStyle>
            <a:lvl1pPr>
              <a:defRPr/>
            </a:lvl1pPr>
          </a:lstStyle>
          <a:p>
            <a:fld id="{E1241BAF-03A8-E043-B411-A3515AAB2A49}" type="datetimeFigureOut">
              <a:rPr lang="ja-JP" altLang="en-US"/>
              <a:pPr/>
              <a:t>2015/03/07</a:t>
            </a:fld>
            <a:endParaRPr lang="en-US" altLang="ja-JP"/>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ja-JP"/>
          </a:p>
        </p:txBody>
      </p:sp>
      <p:sp>
        <p:nvSpPr>
          <p:cNvPr id="8" name="Rectangle 6"/>
          <p:cNvSpPr>
            <a:spLocks noGrp="1" noChangeArrowheads="1"/>
          </p:cNvSpPr>
          <p:nvPr>
            <p:ph type="sldNum" sz="quarter" idx="12"/>
          </p:nvPr>
        </p:nvSpPr>
        <p:spPr/>
        <p:txBody>
          <a:bodyPr/>
          <a:lstStyle>
            <a:lvl1pPr>
              <a:defRPr/>
            </a:lvl1pPr>
          </a:lstStyle>
          <a:p>
            <a:fld id="{5A741600-FB3C-D14E-89CA-B14D0F684DCD}" type="slidenum">
              <a:rPr lang="en-US" altLang="ja-JP"/>
              <a:pPr/>
              <a:t>‹#›</a:t>
            </a:fld>
            <a:endParaRPr lang="en-US" altLang="ja-JP"/>
          </a:p>
        </p:txBody>
      </p:sp>
    </p:spTree>
    <p:extLst>
      <p:ext uri="{BB962C8B-B14F-4D97-AF65-F5344CB8AC3E}">
        <p14:creationId xmlns:p14="http://schemas.microsoft.com/office/powerpoint/2010/main" val="2225278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fld id="{FBDA5CA4-CFCB-464A-850B-50CC781730FF}" type="datetimeFigureOut">
              <a:rPr lang="ja-JP" altLang="en-US"/>
              <a:pPr/>
              <a:t>2015/03/07</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B21186EC-A583-5A4D-9736-E59047591686}" type="slidenum">
              <a:rPr lang="en-US" altLang="ja-JP"/>
              <a:pPr/>
              <a:t>‹#›</a:t>
            </a:fld>
            <a:endParaRPr lang="en-US" altLang="ja-JP"/>
          </a:p>
        </p:txBody>
      </p:sp>
    </p:spTree>
    <p:extLst>
      <p:ext uri="{BB962C8B-B14F-4D97-AF65-F5344CB8AC3E}">
        <p14:creationId xmlns:p14="http://schemas.microsoft.com/office/powerpoint/2010/main" val="21228719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7813"/>
            <a:ext cx="2057400" cy="5853112"/>
          </a:xfrm>
        </p:spPr>
        <p:txBody>
          <a:bodyPr vert="eaVert"/>
          <a:lstStyle/>
          <a:p>
            <a:r>
              <a:rPr lang="ja-JP" altLang="en-US" smtClean="0"/>
              <a:t>マスター タイトルの書式設定</a:t>
            </a:r>
            <a:endParaRPr lang="ja-JP" altLang="en-US"/>
          </a:p>
        </p:txBody>
      </p:sp>
      <p:sp>
        <p:nvSpPr>
          <p:cNvPr id="3" name="縦書きテキスト プレースホルダ 2"/>
          <p:cNvSpPr>
            <a:spLocks noGrp="1"/>
          </p:cNvSpPr>
          <p:nvPr>
            <p:ph type="body" orient="vert" idx="1"/>
          </p:nvPr>
        </p:nvSpPr>
        <p:spPr>
          <a:xfrm>
            <a:off x="457200" y="277813"/>
            <a:ext cx="6019800" cy="5853112"/>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fld id="{ED2D828B-45CD-8C4E-820C-2D057675E245}" type="datetimeFigureOut">
              <a:rPr lang="ja-JP" altLang="en-US"/>
              <a:pPr/>
              <a:t>2015/03/07</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97E269CF-E424-3B49-9626-E5D8C3309462}" type="slidenum">
              <a:rPr lang="en-US" altLang="ja-JP"/>
              <a:pPr/>
              <a:t>‹#›</a:t>
            </a:fld>
            <a:endParaRPr lang="en-US" altLang="ja-JP"/>
          </a:p>
        </p:txBody>
      </p:sp>
    </p:spTree>
    <p:extLst>
      <p:ext uri="{BB962C8B-B14F-4D97-AF65-F5344CB8AC3E}">
        <p14:creationId xmlns:p14="http://schemas.microsoft.com/office/powerpoint/2010/main" val="2575907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57200" y="274638"/>
            <a:ext cx="8229600" cy="1143000"/>
          </a:xfrm>
        </p:spPr>
        <p:txBody>
          <a:bodyPr/>
          <a:lstStyle/>
          <a:p>
            <a:r>
              <a:rPr lang="ja-JP" altLang="en-US" smtClean="0"/>
              <a:t>マスター タイトルの書式設定</a:t>
            </a:r>
            <a:endParaRPr lang="ja-JP" altLang="en-US"/>
          </a:p>
        </p:txBody>
      </p:sp>
      <p:sp>
        <p:nvSpPr>
          <p:cNvPr id="3" name="コンテンツ プレースホルダ 2"/>
          <p:cNvSpPr>
            <a:spLocks noGrp="1"/>
          </p:cNvSpPr>
          <p:nvPr>
            <p:ph sz="quarter" idx="1"/>
          </p:nvPr>
        </p:nvSpPr>
        <p:spPr>
          <a:xfrm>
            <a:off x="457200" y="1600200"/>
            <a:ext cx="4038600" cy="21859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600200"/>
            <a:ext cx="4038600" cy="21859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57200" y="3938588"/>
            <a:ext cx="4038600" cy="21875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4648200" y="3938588"/>
            <a:ext cx="4038600" cy="21875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a:xfrm>
            <a:off x="457200" y="6245225"/>
            <a:ext cx="2133600" cy="476250"/>
          </a:xfrm>
        </p:spPr>
        <p:txBody>
          <a:bodyPr/>
          <a:lstStyle>
            <a:lvl1pPr>
              <a:defRPr>
                <a:latin typeface="+mj-lt"/>
                <a:ea typeface="ＭＳ Ｐゴシック" pitchFamily="50" charset="-128"/>
                <a:cs typeface="+mn-cs"/>
              </a:defRPr>
            </a:lvl1pPr>
          </a:lstStyle>
          <a:p>
            <a:pPr>
              <a:defRPr/>
            </a:pPr>
            <a:endParaRPr lang="en-US" altLang="ja-JP"/>
          </a:p>
        </p:txBody>
      </p:sp>
      <p:sp>
        <p:nvSpPr>
          <p:cNvPr id="8" name="フッター プレースホルダ 7"/>
          <p:cNvSpPr>
            <a:spLocks noGrp="1"/>
          </p:cNvSpPr>
          <p:nvPr>
            <p:ph type="ftr" sz="quarter" idx="11"/>
          </p:nvPr>
        </p:nvSpPr>
        <p:spPr>
          <a:xfrm>
            <a:off x="3124200" y="6245225"/>
            <a:ext cx="2895600" cy="476250"/>
          </a:xfrm>
        </p:spPr>
        <p:txBody>
          <a:bodyPr/>
          <a:lstStyle>
            <a:lvl1pPr>
              <a:defRPr/>
            </a:lvl1pPr>
          </a:lstStyle>
          <a:p>
            <a:pPr>
              <a:defRPr/>
            </a:pPr>
            <a:endParaRPr lang="en-US" altLang="ja-JP"/>
          </a:p>
        </p:txBody>
      </p:sp>
      <p:sp>
        <p:nvSpPr>
          <p:cNvPr id="9" name="スライド番号プレースホルダ 8"/>
          <p:cNvSpPr>
            <a:spLocks noGrp="1"/>
          </p:cNvSpPr>
          <p:nvPr>
            <p:ph type="sldNum" sz="quarter" idx="12"/>
          </p:nvPr>
        </p:nvSpPr>
        <p:spPr>
          <a:xfrm>
            <a:off x="6553200" y="6245225"/>
            <a:ext cx="2133600" cy="476250"/>
          </a:xfrm>
        </p:spPr>
        <p:txBody>
          <a:bodyPr/>
          <a:lstStyle>
            <a:lvl1pPr>
              <a:defRPr/>
            </a:lvl1pPr>
          </a:lstStyle>
          <a:p>
            <a:fld id="{5FE96ED4-0F4E-814A-A285-9F90CF4594F2}" type="slidenum">
              <a:rPr lang="en-US" altLang="ja-JP"/>
              <a:pPr/>
              <a:t>‹#›</a:t>
            </a:fld>
            <a:endParaRPr lang="en-US" altLang="ja-JP"/>
          </a:p>
        </p:txBody>
      </p:sp>
    </p:spTree>
    <p:extLst>
      <p:ext uri="{BB962C8B-B14F-4D97-AF65-F5344CB8AC3E}">
        <p14:creationId xmlns:p14="http://schemas.microsoft.com/office/powerpoint/2010/main" val="3846215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1_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7813"/>
            <a:ext cx="8229600" cy="1139825"/>
          </a:xfrm>
        </p:spPr>
        <p:txBody>
          <a:bodyPr/>
          <a:lstStyle/>
          <a:p>
            <a:r>
              <a:rPr lang="ja-JP" altLang="en-US" smtClean="0"/>
              <a:t>マスター タイトルの書式設定</a:t>
            </a:r>
            <a:endParaRPr lang="ja-JP" altLang="en-US"/>
          </a:p>
        </p:txBody>
      </p:sp>
      <p:sp>
        <p:nvSpPr>
          <p:cNvPr id="3" name="テキスト プレースホルダ 2"/>
          <p:cNvSpPr>
            <a:spLocks noGrp="1"/>
          </p:cNvSpPr>
          <p:nvPr>
            <p:ph type="body" sz="half" idx="1"/>
          </p:nvPr>
        </p:nvSpPr>
        <p:spPr>
          <a:xfrm>
            <a:off x="457200" y="1600200"/>
            <a:ext cx="4038600" cy="453072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3072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fld id="{89E48308-A8AC-074E-9466-F69CCF15EE6E}" type="datetimeFigureOut">
              <a:rPr lang="ja-JP" altLang="en-US"/>
              <a:pPr/>
              <a:t>2015/03/07</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2519B907-417A-C743-9D21-C61C0CE5C101}" type="slidenum">
              <a:rPr lang="en-US" altLang="ja-JP"/>
              <a:pPr/>
              <a:t>‹#›</a:t>
            </a:fld>
            <a:endParaRPr lang="en-US" altLang="ja-JP"/>
          </a:p>
        </p:txBody>
      </p:sp>
    </p:spTree>
    <p:extLst>
      <p:ext uri="{BB962C8B-B14F-4D97-AF65-F5344CB8AC3E}">
        <p14:creationId xmlns:p14="http://schemas.microsoft.com/office/powerpoint/2010/main" val="31147148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7813"/>
            <a:ext cx="8229600" cy="1139825"/>
          </a:xfrm>
        </p:spPr>
        <p:txBody>
          <a:bodyPr/>
          <a:lstStyle/>
          <a:p>
            <a:r>
              <a:rPr lang="ja-JP" altLang="en-US" smtClean="0"/>
              <a:t>マスター タイトルの書式設定</a:t>
            </a:r>
            <a:endParaRPr lang="ja-JP" altLang="en-US"/>
          </a:p>
        </p:txBody>
      </p:sp>
      <p:sp>
        <p:nvSpPr>
          <p:cNvPr id="3" name="表プレースホルダ 2"/>
          <p:cNvSpPr>
            <a:spLocks noGrp="1"/>
          </p:cNvSpPr>
          <p:nvPr>
            <p:ph type="tbl" idx="1"/>
          </p:nvPr>
        </p:nvSpPr>
        <p:spPr>
          <a:xfrm>
            <a:off x="457200" y="1600200"/>
            <a:ext cx="8229600" cy="4530725"/>
          </a:xfrm>
        </p:spPr>
        <p:txBody>
          <a:bodyPr/>
          <a:lstStyle/>
          <a:p>
            <a:pPr lvl="0"/>
            <a:r>
              <a:rPr lang="ja-JP" altLang="en-US" noProof="0" smtClean="0"/>
              <a:t>アイコンをクリックして表を追加</a:t>
            </a:r>
            <a:endParaRPr lang="ja-JP" altLang="en-US" noProof="0"/>
          </a:p>
        </p:txBody>
      </p:sp>
      <p:sp>
        <p:nvSpPr>
          <p:cNvPr id="4" name="Rectangle 4"/>
          <p:cNvSpPr>
            <a:spLocks noGrp="1" noChangeArrowheads="1"/>
          </p:cNvSpPr>
          <p:nvPr>
            <p:ph type="dt" sz="half" idx="10"/>
          </p:nvPr>
        </p:nvSpPr>
        <p:spPr>
          <a:ln/>
        </p:spPr>
        <p:txBody>
          <a:bodyPr/>
          <a:lstStyle>
            <a:lvl1pPr>
              <a:defRPr/>
            </a:lvl1pPr>
          </a:lstStyle>
          <a:p>
            <a:fld id="{F94D53CC-B4F2-6E47-80B3-36914A176670}" type="datetimeFigureOut">
              <a:rPr lang="ja-JP" altLang="en-US"/>
              <a:pPr/>
              <a:t>2015/03/07</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E3469F2D-6B49-3448-A6C3-DDBD3074C290}" type="slidenum">
              <a:rPr lang="en-US" altLang="ja-JP"/>
              <a:pPr/>
              <a:t>‹#›</a:t>
            </a:fld>
            <a:endParaRPr lang="en-US" altLang="ja-JP"/>
          </a:p>
        </p:txBody>
      </p:sp>
    </p:spTree>
    <p:extLst>
      <p:ext uri="{BB962C8B-B14F-4D97-AF65-F5344CB8AC3E}">
        <p14:creationId xmlns:p14="http://schemas.microsoft.com/office/powerpoint/2010/main" val="5244851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1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fld id="{5624BB6A-162B-7E40-90DF-D4FB60187642}" type="datetimeFigureOut">
              <a:rPr lang="ja-JP" altLang="en-US"/>
              <a:pPr/>
              <a:t>2015/03/07</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9AC55AE2-0A21-6941-A09D-E56210E24856}" type="slidenum">
              <a:rPr lang="en-US" altLang="ja-JP"/>
              <a:pPr/>
              <a:t>‹#›</a:t>
            </a:fld>
            <a:endParaRPr lang="en-US" altLang="ja-JP"/>
          </a:p>
        </p:txBody>
      </p:sp>
    </p:spTree>
    <p:extLst>
      <p:ext uri="{BB962C8B-B14F-4D97-AF65-F5344CB8AC3E}">
        <p14:creationId xmlns:p14="http://schemas.microsoft.com/office/powerpoint/2010/main" val="39539138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fld id="{81A4A923-B6C8-7949-8D90-A66D1A264F8A}" type="datetimeFigureOut">
              <a:rPr lang="ja-JP" altLang="en-US"/>
              <a:pPr/>
              <a:t>2015/03/07</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02A1A9BA-1CD9-9E46-AF6C-3B74F0517343}" type="slidenum">
              <a:rPr lang="en-US" altLang="ja-JP"/>
              <a:pPr/>
              <a:t>‹#›</a:t>
            </a:fld>
            <a:endParaRPr lang="en-US" altLang="ja-JP"/>
          </a:p>
        </p:txBody>
      </p:sp>
    </p:spTree>
    <p:extLst>
      <p:ext uri="{BB962C8B-B14F-4D97-AF65-F5344CB8AC3E}">
        <p14:creationId xmlns:p14="http://schemas.microsoft.com/office/powerpoint/2010/main" val="1388766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lstStyle>
            <a:lvl1pPr algn="l">
              <a:defRPr sz="4000" b="1" cap="all"/>
            </a:lvl1pPr>
          </a:lstStyle>
          <a:p>
            <a:r>
              <a:rPr lang="ja-JP" altLang="en-US" smtClean="0"/>
              <a:t>マスター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fld id="{64E8092E-442C-2747-B349-5A255D074561}" type="datetimeFigureOut">
              <a:rPr lang="ja-JP" altLang="en-US"/>
              <a:pPr/>
              <a:t>2015/03/07</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A7BCC872-FEA4-A540-92A8-2CE3E2593D7A}" type="slidenum">
              <a:rPr lang="en-US" altLang="ja-JP"/>
              <a:pPr/>
              <a:t>‹#›</a:t>
            </a:fld>
            <a:endParaRPr lang="en-US" altLang="ja-JP"/>
          </a:p>
        </p:txBody>
      </p:sp>
    </p:spTree>
    <p:extLst>
      <p:ext uri="{BB962C8B-B14F-4D97-AF65-F5344CB8AC3E}">
        <p14:creationId xmlns:p14="http://schemas.microsoft.com/office/powerpoint/2010/main" val="2050359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fld id="{A0AF4695-ADB2-4F48-A7BD-F5EA23D21CF1}" type="datetimeFigureOut">
              <a:rPr lang="ja-JP" altLang="en-US"/>
              <a:pPr/>
              <a:t>2015/03/07</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E5FA4288-B449-834B-BD70-703762F45D46}" type="slidenum">
              <a:rPr lang="en-US" altLang="ja-JP"/>
              <a:pPr/>
              <a:t>‹#›</a:t>
            </a:fld>
            <a:endParaRPr lang="en-US" altLang="ja-JP"/>
          </a:p>
        </p:txBody>
      </p:sp>
    </p:spTree>
    <p:extLst>
      <p:ext uri="{BB962C8B-B14F-4D97-AF65-F5344CB8AC3E}">
        <p14:creationId xmlns:p14="http://schemas.microsoft.com/office/powerpoint/2010/main" val="1867027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fld id="{E0321CCC-C01A-AA4F-A9D9-AEA0B9483FB2}" type="datetimeFigureOut">
              <a:rPr lang="ja-JP" altLang="en-US"/>
              <a:pPr/>
              <a:t>2015/03/07</a:t>
            </a:fld>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fld id="{15C30BE5-DE0E-B842-8477-104671601FB0}" type="slidenum">
              <a:rPr lang="en-US" altLang="ja-JP"/>
              <a:pPr/>
              <a:t>‹#›</a:t>
            </a:fld>
            <a:endParaRPr lang="en-US" altLang="ja-JP"/>
          </a:p>
        </p:txBody>
      </p:sp>
    </p:spTree>
    <p:extLst>
      <p:ext uri="{BB962C8B-B14F-4D97-AF65-F5344CB8AC3E}">
        <p14:creationId xmlns:p14="http://schemas.microsoft.com/office/powerpoint/2010/main" val="2569714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fld id="{14006D05-98A8-574C-94E3-C7ECC82582A6}" type="datetimeFigureOut">
              <a:rPr lang="ja-JP" altLang="en-US"/>
              <a:pPr/>
              <a:t>2015/03/07</a:t>
            </a:fld>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fld id="{3DFE3D43-B1F6-E949-9C74-E40380A4DB79}" type="slidenum">
              <a:rPr lang="en-US" altLang="ja-JP"/>
              <a:pPr/>
              <a:t>‹#›</a:t>
            </a:fld>
            <a:endParaRPr lang="en-US" altLang="ja-JP"/>
          </a:p>
        </p:txBody>
      </p:sp>
    </p:spTree>
    <p:extLst>
      <p:ext uri="{BB962C8B-B14F-4D97-AF65-F5344CB8AC3E}">
        <p14:creationId xmlns:p14="http://schemas.microsoft.com/office/powerpoint/2010/main" val="1053103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8C8239A0-549D-684C-BCE8-1BBABF33D7E2}" type="datetimeFigureOut">
              <a:rPr lang="ja-JP" altLang="en-US"/>
              <a:pPr/>
              <a:t>2015/03/07</a:t>
            </a:fld>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fld id="{6F1D7E1F-33B6-9541-AE41-43D7F25E5113}" type="slidenum">
              <a:rPr lang="en-US" altLang="ja-JP"/>
              <a:pPr/>
              <a:t>‹#›</a:t>
            </a:fld>
            <a:endParaRPr lang="en-US" altLang="ja-JP"/>
          </a:p>
        </p:txBody>
      </p:sp>
    </p:spTree>
    <p:extLst>
      <p:ext uri="{BB962C8B-B14F-4D97-AF65-F5344CB8AC3E}">
        <p14:creationId xmlns:p14="http://schemas.microsoft.com/office/powerpoint/2010/main" val="1427504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fld id="{15F06A25-9814-8841-8A1B-2F8B2A0E76DC}" type="datetimeFigureOut">
              <a:rPr lang="ja-JP" altLang="en-US"/>
              <a:pPr/>
              <a:t>2015/03/07</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AA772CB7-775C-C943-A60F-AFB8D4F5E3B0}" type="slidenum">
              <a:rPr lang="en-US" altLang="ja-JP"/>
              <a:pPr/>
              <a:t>‹#›</a:t>
            </a:fld>
            <a:endParaRPr lang="en-US" altLang="ja-JP"/>
          </a:p>
        </p:txBody>
      </p:sp>
    </p:spTree>
    <p:extLst>
      <p:ext uri="{BB962C8B-B14F-4D97-AF65-F5344CB8AC3E}">
        <p14:creationId xmlns:p14="http://schemas.microsoft.com/office/powerpoint/2010/main" val="183708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プレースホルダーまでドラッグするかアイコンをクリックして図を追加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fld id="{BABCA1BF-A2AB-C147-8EA5-73CB454D9307}" type="datetimeFigureOut">
              <a:rPr lang="ja-JP" altLang="en-US"/>
              <a:pPr/>
              <a:t>2015/03/07</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FDB153D1-1BF0-8D40-BE68-E9BFFAA3D7AD}" type="slidenum">
              <a:rPr lang="en-US" altLang="ja-JP"/>
              <a:pPr/>
              <a:t>‹#›</a:t>
            </a:fld>
            <a:endParaRPr lang="en-US" altLang="ja-JP"/>
          </a:p>
        </p:txBody>
      </p:sp>
    </p:spTree>
    <p:extLst>
      <p:ext uri="{BB962C8B-B14F-4D97-AF65-F5344CB8AC3E}">
        <p14:creationId xmlns:p14="http://schemas.microsoft.com/office/powerpoint/2010/main" val="296250607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ja-JP"/>
              <a:t>マスタ タイトルの書式設定</a:t>
            </a:r>
          </a:p>
        </p:txBody>
      </p:sp>
      <p:sp>
        <p:nvSpPr>
          <p:cNvPr id="8195" name="Rectangle 3"/>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ja-JP"/>
              <a:t>マスタ テキストの書式設定</a:t>
            </a:r>
          </a:p>
          <a:p>
            <a:pPr lvl="1"/>
            <a:r>
              <a:rPr lang="en-US" altLang="ja-JP"/>
              <a:t>第 2 レベル</a:t>
            </a:r>
          </a:p>
          <a:p>
            <a:pPr lvl="2"/>
            <a:r>
              <a:rPr lang="en-US" altLang="ja-JP"/>
              <a:t>第 3 レベル</a:t>
            </a:r>
          </a:p>
          <a:p>
            <a:pPr lvl="3"/>
            <a:r>
              <a:rPr lang="en-US" altLang="ja-JP"/>
              <a:t>第 4 レベル</a:t>
            </a:r>
          </a:p>
          <a:p>
            <a:pPr lvl="4"/>
            <a:r>
              <a:rPr lang="en-US" altLang="ja-JP"/>
              <a:t>第 5 レベル</a:t>
            </a:r>
          </a:p>
        </p:txBody>
      </p:sp>
      <p:sp>
        <p:nvSpPr>
          <p:cNvPr id="130052"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200">
                <a:latin typeface="Garamond" charset="0"/>
              </a:defRPr>
            </a:lvl1pPr>
          </a:lstStyle>
          <a:p>
            <a:fld id="{38066595-8F09-D640-B280-8186C667B971}" type="datetimeFigureOut">
              <a:rPr lang="ja-JP" altLang="en-US"/>
              <a:pPr/>
              <a:t>2015/03/07</a:t>
            </a:fld>
            <a:endParaRPr lang="en-US" altLang="ja-JP"/>
          </a:p>
        </p:txBody>
      </p:sp>
      <p:sp>
        <p:nvSpPr>
          <p:cNvPr id="130053"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200">
                <a:latin typeface="+mj-lt"/>
                <a:ea typeface="ＭＳ Ｐゴシック" pitchFamily="50" charset="-128"/>
                <a:cs typeface="+mn-cs"/>
              </a:defRPr>
            </a:lvl1pPr>
          </a:lstStyle>
          <a:p>
            <a:pPr>
              <a:defRPr/>
            </a:pPr>
            <a:endParaRPr lang="en-US" altLang="ja-JP"/>
          </a:p>
        </p:txBody>
      </p:sp>
      <p:sp>
        <p:nvSpPr>
          <p:cNvPr id="130054"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200">
                <a:latin typeface="Garamond" charset="0"/>
              </a:defRPr>
            </a:lvl1pPr>
          </a:lstStyle>
          <a:p>
            <a:fld id="{155CD3E8-8D26-4148-91F6-918DC709893A}" type="slidenum">
              <a:rPr lang="en-US" altLang="ja-JP"/>
              <a:pPr/>
              <a:t>‹#›</a:t>
            </a:fld>
            <a:endParaRPr lang="en-US" altLang="ja-JP"/>
          </a:p>
        </p:txBody>
      </p:sp>
      <p:sp>
        <p:nvSpPr>
          <p:cNvPr id="130055"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a:defRPr/>
            </a:pPr>
            <a:endParaRPr lang="ja-JP" altLang="en-US">
              <a:ea typeface="ＭＳ Ｐゴシック" pitchFamily="50" charset="-128"/>
              <a:cs typeface="+mn-cs"/>
            </a:endParaRPr>
          </a:p>
        </p:txBody>
      </p:sp>
      <p:sp>
        <p:nvSpPr>
          <p:cNvPr id="130056"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a:defRPr/>
            </a:pPr>
            <a:endParaRPr lang="ja-JP" altLang="en-US">
              <a:ea typeface="ＭＳ Ｐゴシック" pitchFamily="50" charset="-128"/>
              <a:cs typeface="+mn-cs"/>
            </a:endParaRPr>
          </a:p>
        </p:txBody>
      </p:sp>
    </p:spTree>
  </p:cSld>
  <p:clrMap bg1="lt1" tx1="dk1" bg2="lt2" tx2="dk2" accent1="accent1" accent2="accent2" accent3="accent3" accent4="accent4" accent5="accent5" accent6="accent6" hlink="hlink" folHlink="folHlink"/>
  <p:sldLayoutIdLst>
    <p:sldLayoutId id="2147483879"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 id="2147483880" r:id="rId12"/>
    <p:sldLayoutId id="2147483876" r:id="rId13"/>
    <p:sldLayoutId id="2147483877" r:id="rId14"/>
    <p:sldLayoutId id="2147483878" r:id="rId15"/>
  </p:sldLayoutIdLst>
  <p:timing>
    <p:tnLst>
      <p:par>
        <p:cTn xmlns:p14="http://schemas.microsoft.com/office/powerpoint/2010/main" id="1" dur="indefinite" restart="never" nodeType="tmRoot"/>
      </p:par>
    </p:tnLst>
  </p:timing>
  <p:txStyles>
    <p:titleStyle>
      <a:lvl1pPr algn="l" rtl="0" eaLnBrk="1" fontAlgn="base" hangingPunct="1">
        <a:spcBef>
          <a:spcPct val="0"/>
        </a:spcBef>
        <a:spcAft>
          <a:spcPct val="0"/>
        </a:spcAft>
        <a:defRPr kumimoji="1" sz="4200">
          <a:solidFill>
            <a:schemeClr val="tx2"/>
          </a:solidFill>
          <a:latin typeface="+mj-lt"/>
          <a:ea typeface="+mj-ea"/>
          <a:cs typeface="ＭＳ Ｐゴシック" charset="0"/>
        </a:defRPr>
      </a:lvl1pPr>
      <a:lvl2pPr algn="l" rtl="0" eaLnBrk="1" fontAlgn="base" hangingPunct="1">
        <a:spcBef>
          <a:spcPct val="0"/>
        </a:spcBef>
        <a:spcAft>
          <a:spcPct val="0"/>
        </a:spcAft>
        <a:defRPr kumimoji="1" sz="4200">
          <a:solidFill>
            <a:schemeClr val="tx2"/>
          </a:solidFill>
          <a:latin typeface="Garamond" pitchFamily="18" charset="0"/>
          <a:ea typeface="ＭＳ Ｐゴシック" pitchFamily="50" charset="-128"/>
          <a:cs typeface="ＭＳ Ｐゴシック" charset="0"/>
        </a:defRPr>
      </a:lvl2pPr>
      <a:lvl3pPr algn="l" rtl="0" eaLnBrk="1" fontAlgn="base" hangingPunct="1">
        <a:spcBef>
          <a:spcPct val="0"/>
        </a:spcBef>
        <a:spcAft>
          <a:spcPct val="0"/>
        </a:spcAft>
        <a:defRPr kumimoji="1" sz="4200">
          <a:solidFill>
            <a:schemeClr val="tx2"/>
          </a:solidFill>
          <a:latin typeface="Garamond" pitchFamily="18" charset="0"/>
          <a:ea typeface="ＭＳ Ｐゴシック" pitchFamily="50" charset="-128"/>
          <a:cs typeface="ＭＳ Ｐゴシック" charset="0"/>
        </a:defRPr>
      </a:lvl3pPr>
      <a:lvl4pPr algn="l" rtl="0" eaLnBrk="1" fontAlgn="base" hangingPunct="1">
        <a:spcBef>
          <a:spcPct val="0"/>
        </a:spcBef>
        <a:spcAft>
          <a:spcPct val="0"/>
        </a:spcAft>
        <a:defRPr kumimoji="1" sz="4200">
          <a:solidFill>
            <a:schemeClr val="tx2"/>
          </a:solidFill>
          <a:latin typeface="Garamond" pitchFamily="18" charset="0"/>
          <a:ea typeface="ＭＳ Ｐゴシック" pitchFamily="50" charset="-128"/>
          <a:cs typeface="ＭＳ Ｐゴシック" charset="0"/>
        </a:defRPr>
      </a:lvl4pPr>
      <a:lvl5pPr algn="l" rtl="0" eaLnBrk="1" fontAlgn="base" hangingPunct="1">
        <a:spcBef>
          <a:spcPct val="0"/>
        </a:spcBef>
        <a:spcAft>
          <a:spcPct val="0"/>
        </a:spcAft>
        <a:defRPr kumimoji="1" sz="4200">
          <a:solidFill>
            <a:schemeClr val="tx2"/>
          </a:solidFill>
          <a:latin typeface="Garamond" pitchFamily="18" charset="0"/>
          <a:ea typeface="ＭＳ Ｐゴシック" pitchFamily="50" charset="-128"/>
          <a:cs typeface="ＭＳ Ｐゴシック" charset="0"/>
        </a:defRPr>
      </a:lvl5pPr>
      <a:lvl6pPr marL="457200" algn="l" rtl="0" eaLnBrk="1" fontAlgn="base" hangingPunct="1">
        <a:spcBef>
          <a:spcPct val="0"/>
        </a:spcBef>
        <a:spcAft>
          <a:spcPct val="0"/>
        </a:spcAft>
        <a:defRPr kumimoji="1" sz="4200">
          <a:solidFill>
            <a:schemeClr val="tx2"/>
          </a:solidFill>
          <a:latin typeface="Garamond" pitchFamily="18" charset="0"/>
          <a:ea typeface="ＭＳ Ｐゴシック" pitchFamily="50" charset="-128"/>
        </a:defRPr>
      </a:lvl6pPr>
      <a:lvl7pPr marL="914400" algn="l" rtl="0" eaLnBrk="1" fontAlgn="base" hangingPunct="1">
        <a:spcBef>
          <a:spcPct val="0"/>
        </a:spcBef>
        <a:spcAft>
          <a:spcPct val="0"/>
        </a:spcAft>
        <a:defRPr kumimoji="1" sz="4200">
          <a:solidFill>
            <a:schemeClr val="tx2"/>
          </a:solidFill>
          <a:latin typeface="Garamond" pitchFamily="18" charset="0"/>
          <a:ea typeface="ＭＳ Ｐゴシック" pitchFamily="50" charset="-128"/>
        </a:defRPr>
      </a:lvl7pPr>
      <a:lvl8pPr marL="1371600" algn="l" rtl="0" eaLnBrk="1" fontAlgn="base" hangingPunct="1">
        <a:spcBef>
          <a:spcPct val="0"/>
        </a:spcBef>
        <a:spcAft>
          <a:spcPct val="0"/>
        </a:spcAft>
        <a:defRPr kumimoji="1" sz="4200">
          <a:solidFill>
            <a:schemeClr val="tx2"/>
          </a:solidFill>
          <a:latin typeface="Garamond" pitchFamily="18" charset="0"/>
          <a:ea typeface="ＭＳ Ｐゴシック" pitchFamily="50" charset="-128"/>
        </a:defRPr>
      </a:lvl8pPr>
      <a:lvl9pPr marL="1828800" algn="l" rtl="0" eaLnBrk="1" fontAlgn="base" hangingPunct="1">
        <a:spcBef>
          <a:spcPct val="0"/>
        </a:spcBef>
        <a:spcAft>
          <a:spcPct val="0"/>
        </a:spcAft>
        <a:defRPr kumimoji="1" sz="4200">
          <a:solidFill>
            <a:schemeClr val="tx2"/>
          </a:solidFill>
          <a:latin typeface="Garamond" pitchFamily="18" charset="0"/>
          <a:ea typeface="ＭＳ Ｐゴシック" pitchFamily="50" charset="-128"/>
        </a:defRPr>
      </a:lvl9pPr>
    </p:titleStyle>
    <p:bodyStyle>
      <a:lvl1pPr marL="342900" indent="-342900" algn="l" rtl="0" eaLnBrk="1" fontAlgn="base" hangingPunct="1">
        <a:spcBef>
          <a:spcPct val="20000"/>
        </a:spcBef>
        <a:spcAft>
          <a:spcPct val="0"/>
        </a:spcAft>
        <a:buClr>
          <a:schemeClr val="accent1"/>
        </a:buClr>
        <a:buSzPct val="65000"/>
        <a:buFont typeface="Wingdings" charset="0"/>
        <a:buChar char="n"/>
        <a:defRPr kumimoji="1" sz="3000">
          <a:solidFill>
            <a:schemeClr val="tx1"/>
          </a:solidFill>
          <a:latin typeface="+mn-lt"/>
          <a:ea typeface="+mn-ea"/>
          <a:cs typeface="ＭＳ Ｐゴシック" charset="0"/>
        </a:defRPr>
      </a:lvl1pPr>
      <a:lvl2pPr marL="669925" indent="-325438" algn="l" rtl="0" eaLnBrk="1" fontAlgn="base" hangingPunct="1">
        <a:spcBef>
          <a:spcPct val="20000"/>
        </a:spcBef>
        <a:spcAft>
          <a:spcPct val="0"/>
        </a:spcAft>
        <a:buClr>
          <a:schemeClr val="accent2"/>
        </a:buClr>
        <a:buSzPct val="60000"/>
        <a:buFont typeface="Wingdings" charset="0"/>
        <a:buChar char="q"/>
        <a:defRPr kumimoji="1" sz="2600">
          <a:solidFill>
            <a:schemeClr val="tx1"/>
          </a:solidFill>
          <a:latin typeface="+mn-lt"/>
          <a:ea typeface="+mn-ea"/>
        </a:defRPr>
      </a:lvl2pPr>
      <a:lvl3pPr marL="1022350" indent="-350838" algn="l" rtl="0" eaLnBrk="1" fontAlgn="base" hangingPunct="1">
        <a:spcBef>
          <a:spcPct val="20000"/>
        </a:spcBef>
        <a:spcAft>
          <a:spcPct val="0"/>
        </a:spcAft>
        <a:buClr>
          <a:schemeClr val="accent1"/>
        </a:buClr>
        <a:buSzPct val="65000"/>
        <a:buFont typeface="Wingdings" charset="0"/>
        <a:buChar char="n"/>
        <a:defRPr kumimoji="1" sz="2200">
          <a:solidFill>
            <a:schemeClr val="tx1"/>
          </a:solidFill>
          <a:latin typeface="+mn-lt"/>
          <a:ea typeface="+mn-ea"/>
        </a:defRPr>
      </a:lvl3pPr>
      <a:lvl4pPr marL="1339850" indent="-315913" algn="l" rtl="0" eaLnBrk="1" fontAlgn="base" hangingPunct="1">
        <a:spcBef>
          <a:spcPct val="20000"/>
        </a:spcBef>
        <a:spcAft>
          <a:spcPct val="0"/>
        </a:spcAft>
        <a:buClr>
          <a:schemeClr val="accent2"/>
        </a:buClr>
        <a:buSzPct val="70000"/>
        <a:buFont typeface="Wingdings" charset="0"/>
        <a:buChar char="q"/>
        <a:defRPr kumimoji="1" sz="2000">
          <a:solidFill>
            <a:schemeClr val="tx1"/>
          </a:solidFill>
          <a:latin typeface="+mn-lt"/>
          <a:ea typeface="+mn-ea"/>
        </a:defRPr>
      </a:lvl4pPr>
      <a:lvl5pPr marL="1681163" indent="-339725" algn="l" rtl="0" eaLnBrk="1" fontAlgn="base" hangingPunct="1">
        <a:spcBef>
          <a:spcPct val="20000"/>
        </a:spcBef>
        <a:spcAft>
          <a:spcPct val="0"/>
        </a:spcAft>
        <a:buClr>
          <a:schemeClr val="accent1"/>
        </a:buClr>
        <a:buSzPct val="75000"/>
        <a:buFont typeface="Wingdings" charset="0"/>
        <a:buChar char="§"/>
        <a:defRPr kumimoji="1" sz="2000">
          <a:solidFill>
            <a:schemeClr val="tx1"/>
          </a:solidFill>
          <a:latin typeface="+mn-lt"/>
          <a:ea typeface="+mn-ea"/>
        </a:defRPr>
      </a:lvl5pPr>
      <a:lvl6pPr marL="2138363" indent="-339725" algn="l" rtl="0" eaLnBrk="1" fontAlgn="base" hangingPunct="1">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6pPr>
      <a:lvl7pPr marL="2595563" indent="-339725" algn="l" rtl="0" eaLnBrk="1" fontAlgn="base" hangingPunct="1">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7pPr>
      <a:lvl8pPr marL="3052763" indent="-339725" algn="l" rtl="0" eaLnBrk="1" fontAlgn="base" hangingPunct="1">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8pPr>
      <a:lvl9pPr marL="3509963" indent="-339725" algn="l" rtl="0" eaLnBrk="1" fontAlgn="base" hangingPunct="1">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3491" y="1350818"/>
            <a:ext cx="7623175" cy="2438400"/>
          </a:xfrm>
        </p:spPr>
        <p:txBody>
          <a:bodyPr/>
          <a:lstStyle/>
          <a:p>
            <a:r>
              <a:rPr lang="ja-JP" altLang="ja-JP" sz="3200" kern="100" dirty="0">
                <a:latin typeface="+mj-ea"/>
                <a:cs typeface="Times New Roman"/>
              </a:rPr>
              <a:t>「</a:t>
            </a:r>
            <a:r>
              <a:rPr lang="ja-JP" altLang="ja-JP" sz="2800" kern="100" dirty="0">
                <a:latin typeface="+mj-ea"/>
                <a:cs typeface="Times New Roman"/>
              </a:rPr>
              <a:t>性感染症に関する特定感染症予防指針に基づく対策の推進に関する研究</a:t>
            </a:r>
            <a:r>
              <a:rPr lang="ja-JP" altLang="ja-JP" sz="2800" kern="100" dirty="0" smtClean="0">
                <a:latin typeface="+mj-ea"/>
                <a:cs typeface="Times New Roman"/>
              </a:rPr>
              <a:t>」</a:t>
            </a:r>
            <a:r>
              <a:rPr lang="en-US" altLang="ja-JP" sz="3200" kern="100" dirty="0" smtClean="0">
                <a:latin typeface="+mj-ea"/>
                <a:cs typeface="Times New Roman"/>
              </a:rPr>
              <a:t/>
            </a:r>
            <a:br>
              <a:rPr lang="en-US" altLang="ja-JP" sz="3200" kern="100" dirty="0" smtClean="0">
                <a:latin typeface="+mj-ea"/>
                <a:cs typeface="Times New Roman"/>
              </a:rPr>
            </a:br>
            <a:r>
              <a:rPr lang="en-US" altLang="ja-JP" sz="3200" kern="100" dirty="0" smtClean="0">
                <a:latin typeface="+mj-ea"/>
                <a:cs typeface="Times New Roman"/>
              </a:rPr>
              <a:t/>
            </a:r>
            <a:br>
              <a:rPr lang="en-US" altLang="ja-JP" sz="3200" kern="100" dirty="0" smtClean="0">
                <a:latin typeface="+mj-ea"/>
                <a:cs typeface="Times New Roman"/>
              </a:rPr>
            </a:br>
            <a:r>
              <a:rPr lang="ja-JP" altLang="en-US" sz="3200" kern="100" dirty="0">
                <a:latin typeface="+mj-ea"/>
                <a:cs typeface="Times New Roman"/>
              </a:rPr>
              <a:t>性感染症のサーベイランスの充実強化に関する</a:t>
            </a:r>
            <a:r>
              <a:rPr lang="ja-JP" altLang="en-US" sz="3200" kern="100" dirty="0" smtClean="0">
                <a:latin typeface="+mj-ea"/>
                <a:cs typeface="Times New Roman"/>
              </a:rPr>
              <a:t>研究</a:t>
            </a:r>
            <a:endParaRPr kumimoji="1" lang="ja-JP" altLang="en-US" sz="3200" dirty="0">
              <a:latin typeface="+mj-ea"/>
            </a:endParaRPr>
          </a:p>
        </p:txBody>
      </p:sp>
      <p:sp>
        <p:nvSpPr>
          <p:cNvPr id="3" name="サブタイトル 2"/>
          <p:cNvSpPr>
            <a:spLocks noGrp="1"/>
          </p:cNvSpPr>
          <p:nvPr>
            <p:ph type="subTitle" idx="1"/>
          </p:nvPr>
        </p:nvSpPr>
        <p:spPr/>
        <p:txBody>
          <a:bodyPr/>
          <a:lstStyle/>
          <a:p>
            <a:r>
              <a:rPr lang="en-US" altLang="ja-JP" kern="100" dirty="0" smtClean="0">
                <a:latin typeface="+mn-ea"/>
                <a:cs typeface="Times New Roman"/>
              </a:rPr>
              <a:t>2015.3.7.</a:t>
            </a:r>
          </a:p>
          <a:p>
            <a:r>
              <a:rPr lang="ja-JP" altLang="ja-JP" kern="100" dirty="0" smtClean="0">
                <a:latin typeface="+mn-ea"/>
                <a:cs typeface="Times New Roman"/>
              </a:rPr>
              <a:t>研究</a:t>
            </a:r>
            <a:r>
              <a:rPr lang="ja-JP" altLang="ja-JP" kern="100" dirty="0">
                <a:latin typeface="+mn-ea"/>
                <a:cs typeface="Times New Roman"/>
              </a:rPr>
              <a:t>分担者　中瀨克己（岡山大学医療教育統合開発センター）</a:t>
            </a:r>
          </a:p>
          <a:p>
            <a:endParaRPr kumimoji="1" lang="ja-JP" altLang="en-US" dirty="0"/>
          </a:p>
        </p:txBody>
      </p:sp>
    </p:spTree>
    <p:extLst>
      <p:ext uri="{BB962C8B-B14F-4D97-AF65-F5344CB8AC3E}">
        <p14:creationId xmlns:p14="http://schemas.microsoft.com/office/powerpoint/2010/main" val="1990514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研究協力者</a:t>
            </a:r>
            <a:endParaRPr kumimoji="1" lang="ja-JP" altLang="en-US" dirty="0"/>
          </a:p>
        </p:txBody>
      </p:sp>
      <p:sp>
        <p:nvSpPr>
          <p:cNvPr id="3" name="コンテンツ プレースホルダー 2"/>
          <p:cNvSpPr>
            <a:spLocks noGrp="1"/>
          </p:cNvSpPr>
          <p:nvPr>
            <p:ph idx="1"/>
          </p:nvPr>
        </p:nvSpPr>
        <p:spPr>
          <a:xfrm>
            <a:off x="457200" y="1008768"/>
            <a:ext cx="8229600" cy="4530725"/>
          </a:xfrm>
        </p:spPr>
        <p:txBody>
          <a:bodyPr/>
          <a:lstStyle/>
          <a:p>
            <a:r>
              <a:rPr lang="ja-JP" altLang="ja-JP" dirty="0"/>
              <a:t>中谷友樹（立命館大学）、川畑拓也（大阪府立公衆衛生研究所）、山岸拓也（国立感染症研究所感染症疫学センター）、中島一敏（東北大学病院）、堀成美（国立国際医療センター）、神谷信行（東京都健康安全研究センター）、杉下由行（中央区保健所）、高野つる代（横浜市磯子区福祉保健センター）、尾本由美子（池袋保健所）、高橋裕明、山内昭則（三重県保健環境研究所）、白井千香（神戸市保健所）、大西真（国立感染症研究所細菌第一部）、樫原摩紀、持田嘉之（株式会社エスアールエル</a:t>
            </a:r>
            <a:r>
              <a:rPr lang="ja-JP" altLang="ja-JP" dirty="0" smtClean="0"/>
              <a:t>）</a:t>
            </a:r>
            <a:endParaRPr lang="ja-JP" altLang="ja-JP" dirty="0"/>
          </a:p>
          <a:p>
            <a:endParaRPr kumimoji="1" lang="ja-JP" altLang="en-US" dirty="0"/>
          </a:p>
        </p:txBody>
      </p:sp>
    </p:spTree>
    <p:extLst>
      <p:ext uri="{BB962C8B-B14F-4D97-AF65-F5344CB8AC3E}">
        <p14:creationId xmlns:p14="http://schemas.microsoft.com/office/powerpoint/2010/main" val="29015001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方法</a:t>
            </a:r>
            <a:endParaRPr kumimoji="1" lang="ja-JP" altLang="en-US" dirty="0"/>
          </a:p>
        </p:txBody>
      </p:sp>
      <p:sp>
        <p:nvSpPr>
          <p:cNvPr id="3" name="コンテンツ プレースホルダー 2"/>
          <p:cNvSpPr>
            <a:spLocks noGrp="1"/>
          </p:cNvSpPr>
          <p:nvPr>
            <p:ph idx="1"/>
          </p:nvPr>
        </p:nvSpPr>
        <p:spPr>
          <a:xfrm>
            <a:off x="457199" y="854090"/>
            <a:ext cx="8589867" cy="5574056"/>
          </a:xfrm>
        </p:spPr>
        <p:txBody>
          <a:bodyPr/>
          <a:lstStyle/>
          <a:p>
            <a:r>
              <a:rPr lang="en-US" altLang="ja-JP" dirty="0" smtClean="0"/>
              <a:t>Public </a:t>
            </a:r>
            <a:r>
              <a:rPr lang="en-US" altLang="ja-JP" dirty="0"/>
              <a:t>Health England (PHE) HIV/STI Department</a:t>
            </a:r>
            <a:r>
              <a:rPr lang="ja-JP" altLang="ja-JP" dirty="0"/>
              <a:t>を訪問</a:t>
            </a:r>
            <a:r>
              <a:rPr lang="ja-JP" altLang="ja-JP" dirty="0" smtClean="0"/>
              <a:t>し</a:t>
            </a:r>
            <a:r>
              <a:rPr lang="en-US" altLang="ja-JP" dirty="0" smtClean="0"/>
              <a:t>England</a:t>
            </a:r>
            <a:r>
              <a:rPr lang="ja-JP" altLang="ja-JP" dirty="0" smtClean="0"/>
              <a:t>で</a:t>
            </a:r>
            <a:r>
              <a:rPr lang="ja-JP" altLang="ja-JP" dirty="0"/>
              <a:t>行われている多様な</a:t>
            </a:r>
            <a:r>
              <a:rPr lang="en-US" altLang="ja-JP" dirty="0"/>
              <a:t>HIV/STI</a:t>
            </a:r>
            <a:r>
              <a:rPr lang="ja-JP" altLang="ja-JP" dirty="0"/>
              <a:t>サーベイランス事業の現状と課題に</a:t>
            </a:r>
            <a:r>
              <a:rPr lang="ja-JP" altLang="ja-JP" dirty="0" smtClean="0"/>
              <a:t>ついて</a:t>
            </a:r>
            <a:r>
              <a:rPr lang="ja-JP" altLang="en-US" dirty="0" smtClean="0"/>
              <a:t>地理</a:t>
            </a:r>
            <a:r>
              <a:rPr lang="ja-JP" altLang="ja-JP" dirty="0" smtClean="0"/>
              <a:t>情報</a:t>
            </a:r>
            <a:r>
              <a:rPr lang="ja-JP" altLang="ja-JP" dirty="0"/>
              <a:t>と言う観点を重視して情報を得た</a:t>
            </a:r>
            <a:r>
              <a:rPr lang="ja-JP" altLang="ja-JP" dirty="0" smtClean="0"/>
              <a:t>。</a:t>
            </a:r>
            <a:r>
              <a:rPr lang="en-US" altLang="ja-JP" dirty="0" smtClean="0"/>
              <a:t/>
            </a:r>
            <a:br>
              <a:rPr lang="en-US" altLang="ja-JP" dirty="0" smtClean="0"/>
            </a:br>
            <a:r>
              <a:rPr lang="ja-JP" altLang="ja-JP" dirty="0" smtClean="0"/>
              <a:t>また</a:t>
            </a:r>
            <a:r>
              <a:rPr lang="ja-JP" altLang="ja-JP" dirty="0"/>
              <a:t>、</a:t>
            </a:r>
            <a:r>
              <a:rPr lang="en-US" altLang="ja-JP" dirty="0"/>
              <a:t>2014</a:t>
            </a:r>
            <a:r>
              <a:rPr lang="ja-JP" altLang="ja-JP" dirty="0"/>
              <a:t>年</a:t>
            </a:r>
            <a:r>
              <a:rPr lang="en-US" altLang="ja-JP" dirty="0"/>
              <a:t>2</a:t>
            </a:r>
            <a:r>
              <a:rPr lang="ja-JP" altLang="ja-JP" dirty="0"/>
              <a:t>月</a:t>
            </a:r>
            <a:r>
              <a:rPr lang="en-US" altLang="ja-JP" dirty="0"/>
              <a:t>12</a:t>
            </a:r>
            <a:r>
              <a:rPr lang="ja-JP" altLang="ja-JP" dirty="0"/>
              <a:t>日に</a:t>
            </a:r>
            <a:r>
              <a:rPr lang="en-US" altLang="ja-JP" dirty="0"/>
              <a:t>PHE</a:t>
            </a:r>
            <a:r>
              <a:rPr lang="ja-JP" altLang="ja-JP" dirty="0"/>
              <a:t>セミナー</a:t>
            </a:r>
            <a:r>
              <a:rPr lang="en-US" altLang="ja-JP" dirty="0"/>
              <a:t>”</a:t>
            </a:r>
            <a:r>
              <a:rPr lang="en-US" altLang="ja-JP" dirty="0" err="1"/>
              <a:t>Analysing</a:t>
            </a:r>
            <a:r>
              <a:rPr lang="en-US" altLang="ja-JP" dirty="0"/>
              <a:t> geographic information on STIs and sexual health”</a:t>
            </a:r>
            <a:r>
              <a:rPr lang="ja-JP" altLang="ja-JP" dirty="0"/>
              <a:t>に参加し意見交換を行った。</a:t>
            </a:r>
          </a:p>
          <a:p>
            <a:r>
              <a:rPr lang="ja-JP" altLang="ja-JP" dirty="0"/>
              <a:t>２．調査結果を踏まえ我が国の状況と比較考察を行った。</a:t>
            </a:r>
          </a:p>
          <a:p>
            <a:r>
              <a:rPr lang="ja-JP" altLang="ja-JP" dirty="0"/>
              <a:t>３．ウイルス検査連絡会に検査情報の提供を依頼した。</a:t>
            </a:r>
          </a:p>
          <a:p>
            <a:endParaRPr kumimoji="1" lang="ja-JP" altLang="en-US" dirty="0"/>
          </a:p>
        </p:txBody>
      </p:sp>
    </p:spTree>
    <p:extLst>
      <p:ext uri="{BB962C8B-B14F-4D97-AF65-F5344CB8AC3E}">
        <p14:creationId xmlns:p14="http://schemas.microsoft.com/office/powerpoint/2010/main" val="3915877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7813"/>
            <a:ext cx="8686800" cy="733609"/>
          </a:xfrm>
        </p:spPr>
        <p:txBody>
          <a:bodyPr/>
          <a:lstStyle/>
          <a:p>
            <a:r>
              <a:rPr kumimoji="1" lang="en-US" altLang="ja-JP" sz="4000" dirty="0" smtClean="0"/>
              <a:t>England</a:t>
            </a:r>
            <a:r>
              <a:rPr kumimoji="1" lang="ja-JP" altLang="en-US" sz="4000" dirty="0" smtClean="0"/>
              <a:t>に</a:t>
            </a:r>
            <a:r>
              <a:rPr kumimoji="1" lang="ja-JP" altLang="en-US" sz="4000" dirty="0" smtClean="0"/>
              <a:t>おける性感染症サーベイランス</a:t>
            </a:r>
            <a:endParaRPr kumimoji="1" lang="ja-JP" altLang="en-US" sz="4000" dirty="0"/>
          </a:p>
        </p:txBody>
      </p:sp>
      <p:sp>
        <p:nvSpPr>
          <p:cNvPr id="3" name="コンテンツ プレースホルダー 2"/>
          <p:cNvSpPr>
            <a:spLocks noGrp="1"/>
          </p:cNvSpPr>
          <p:nvPr>
            <p:ph idx="1"/>
          </p:nvPr>
        </p:nvSpPr>
        <p:spPr>
          <a:xfrm>
            <a:off x="457200" y="1027062"/>
            <a:ext cx="8331380" cy="5030229"/>
          </a:xfrm>
        </p:spPr>
        <p:txBody>
          <a:bodyPr/>
          <a:lstStyle/>
          <a:p>
            <a:r>
              <a:rPr lang="en-US" altLang="ja-JP" sz="2400" kern="100" dirty="0">
                <a:latin typeface="ＭＳ 明朝"/>
                <a:cs typeface="Times New Roman"/>
              </a:rPr>
              <a:t>GUMCADv2 (Genitourinary medicine clinic activity dataset</a:t>
            </a:r>
            <a:r>
              <a:rPr lang="en-US" altLang="ja-JP" sz="2400" kern="100" dirty="0" smtClean="0">
                <a:latin typeface="ＭＳ 明朝"/>
                <a:cs typeface="Times New Roman"/>
              </a:rPr>
              <a:t>)</a:t>
            </a:r>
          </a:p>
          <a:p>
            <a:pPr lvl="1"/>
            <a:r>
              <a:rPr lang="en-US" altLang="ja-JP" sz="2400" kern="100" dirty="0" smtClean="0">
                <a:latin typeface="ＭＳ 明朝"/>
                <a:cs typeface="Times New Roman"/>
              </a:rPr>
              <a:t> </a:t>
            </a:r>
            <a:r>
              <a:rPr lang="en-US" altLang="ja-JP" sz="2400" kern="100" dirty="0">
                <a:latin typeface="ＭＳ 明朝"/>
                <a:cs typeface="Times New Roman"/>
              </a:rPr>
              <a:t>GUM</a:t>
            </a:r>
            <a:r>
              <a:rPr lang="ja-JP" altLang="ja-JP" sz="2400" kern="100" dirty="0">
                <a:ea typeface="ＭＳ 明朝"/>
                <a:cs typeface="Times New Roman"/>
              </a:rPr>
              <a:t>（</a:t>
            </a:r>
            <a:r>
              <a:rPr lang="en-US" altLang="ja-JP" sz="2400" kern="100" dirty="0">
                <a:ea typeface="ＭＳ 明朝"/>
                <a:cs typeface="Times New Roman"/>
              </a:rPr>
              <a:t>208</a:t>
            </a:r>
            <a:r>
              <a:rPr lang="ja-JP" altLang="ja-JP" sz="2400" kern="100" dirty="0">
                <a:ea typeface="ＭＳ 明朝"/>
                <a:cs typeface="Times New Roman"/>
              </a:rPr>
              <a:t>施設）とともに</a:t>
            </a:r>
            <a:r>
              <a:rPr lang="en-US" altLang="ja-JP" sz="2400" kern="100" dirty="0">
                <a:ea typeface="ＭＳ 明朝"/>
                <a:cs typeface="Times New Roman"/>
              </a:rPr>
              <a:t>sexual health service level 2 &amp; 3 </a:t>
            </a:r>
            <a:r>
              <a:rPr lang="ja-JP" altLang="ja-JP" sz="2400" kern="100" dirty="0">
                <a:ea typeface="ＭＳ 明朝"/>
                <a:cs typeface="Times New Roman"/>
              </a:rPr>
              <a:t>（</a:t>
            </a:r>
            <a:r>
              <a:rPr lang="en-US" altLang="ja-JP" sz="2400" kern="100" dirty="0">
                <a:ea typeface="ＭＳ 明朝"/>
                <a:cs typeface="Times New Roman"/>
              </a:rPr>
              <a:t>736</a:t>
            </a:r>
            <a:r>
              <a:rPr lang="ja-JP" altLang="ja-JP" sz="2400" kern="100" dirty="0">
                <a:ea typeface="ＭＳ 明朝"/>
                <a:cs typeface="Times New Roman"/>
              </a:rPr>
              <a:t>施設）の全機関に登録の義務</a:t>
            </a:r>
            <a:r>
              <a:rPr lang="ja-JP" altLang="ja-JP" sz="2400" dirty="0"/>
              <a:t> </a:t>
            </a:r>
            <a:endParaRPr lang="en-US" altLang="ja-JP" sz="2400" kern="100" dirty="0" smtClean="0">
              <a:latin typeface="ＭＳ 明朝"/>
              <a:cs typeface="Times New Roman"/>
            </a:endParaRPr>
          </a:p>
          <a:p>
            <a:r>
              <a:rPr lang="en-US" altLang="ja-JP" sz="2400" kern="100" dirty="0" smtClean="0">
                <a:latin typeface="ＭＳ 明朝"/>
                <a:cs typeface="Times New Roman"/>
              </a:rPr>
              <a:t>NCSP</a:t>
            </a:r>
            <a:r>
              <a:rPr lang="en-US" altLang="ja-JP" sz="2400" kern="100" dirty="0">
                <a:latin typeface="ＭＳ 明朝"/>
                <a:cs typeface="Times New Roman"/>
              </a:rPr>
              <a:t>(National chlamydia screening </a:t>
            </a:r>
            <a:r>
              <a:rPr lang="en-US" altLang="ja-JP" sz="2400" kern="100" dirty="0" err="1">
                <a:latin typeface="ＭＳ 明朝"/>
                <a:cs typeface="Times New Roman"/>
              </a:rPr>
              <a:t>programme</a:t>
            </a:r>
            <a:r>
              <a:rPr lang="en-US" altLang="ja-JP" sz="2400" kern="100" dirty="0">
                <a:latin typeface="ＭＳ 明朝"/>
                <a:cs typeface="Times New Roman"/>
              </a:rPr>
              <a:t>)</a:t>
            </a:r>
            <a:r>
              <a:rPr lang="ja-JP" altLang="ja-JP" sz="2400" dirty="0"/>
              <a:t> </a:t>
            </a:r>
            <a:endParaRPr lang="en-US" altLang="ja-JP" sz="2400" dirty="0" smtClean="0"/>
          </a:p>
          <a:p>
            <a:pPr lvl="1"/>
            <a:r>
              <a:rPr lang="en-US" altLang="ja-JP" sz="2400" kern="100" dirty="0" smtClean="0">
                <a:latin typeface="ＭＳ 明朝"/>
                <a:cs typeface="Times New Roman"/>
              </a:rPr>
              <a:t>GUM</a:t>
            </a:r>
            <a:r>
              <a:rPr lang="ja-JP" altLang="ja-JP" sz="2400" kern="100" dirty="0" smtClean="0">
                <a:ea typeface="ＭＳ 明朝"/>
                <a:cs typeface="Times New Roman"/>
              </a:rPr>
              <a:t>の受</a:t>
            </a:r>
            <a:r>
              <a:rPr lang="ja-JP" altLang="ja-JP" sz="2400" kern="100" dirty="0">
                <a:ea typeface="ＭＳ 明朝"/>
                <a:cs typeface="Times New Roman"/>
              </a:rPr>
              <a:t>診者でクラミジア無症候者を対象としたクラミジア検査の実施とパートナー</a:t>
            </a:r>
            <a:r>
              <a:rPr lang="ja-JP" altLang="ja-JP" sz="2400" kern="100" dirty="0" smtClean="0">
                <a:ea typeface="ＭＳ 明朝"/>
                <a:cs typeface="Times New Roman"/>
              </a:rPr>
              <a:t>検診</a:t>
            </a:r>
            <a:endParaRPr lang="en-US" altLang="ja-JP" sz="2400" kern="100" dirty="0" smtClean="0">
              <a:ea typeface="ＭＳ 明朝"/>
              <a:cs typeface="Times New Roman"/>
            </a:endParaRPr>
          </a:p>
          <a:p>
            <a:r>
              <a:rPr lang="ja-JP" altLang="ja-JP" sz="2400" dirty="0" smtClean="0"/>
              <a:t> </a:t>
            </a:r>
            <a:r>
              <a:rPr lang="en-US" altLang="ja-JP" sz="2400" kern="100" dirty="0">
                <a:latin typeface="ＭＳ 明朝"/>
                <a:cs typeface="Times New Roman"/>
              </a:rPr>
              <a:t>GRASP (</a:t>
            </a:r>
            <a:r>
              <a:rPr lang="en-US" altLang="ja-JP" sz="2400" kern="100" dirty="0" err="1">
                <a:latin typeface="ＭＳ 明朝"/>
                <a:cs typeface="Times New Roman"/>
              </a:rPr>
              <a:t>Gonococcal</a:t>
            </a:r>
            <a:r>
              <a:rPr lang="en-US" altLang="ja-JP" sz="2400" kern="100" dirty="0">
                <a:latin typeface="ＭＳ 明朝"/>
                <a:cs typeface="Times New Roman"/>
              </a:rPr>
              <a:t> Resistance to Antimicrobials Surveillance </a:t>
            </a:r>
            <a:r>
              <a:rPr lang="en-US" altLang="ja-JP" sz="2400" kern="100" dirty="0" err="1">
                <a:latin typeface="ＭＳ 明朝"/>
                <a:cs typeface="Times New Roman"/>
              </a:rPr>
              <a:t>Programme</a:t>
            </a:r>
            <a:r>
              <a:rPr lang="en-US" altLang="ja-JP" sz="2400" kern="100" dirty="0" smtClean="0">
                <a:latin typeface="ＭＳ 明朝"/>
                <a:cs typeface="Times New Roman"/>
              </a:rPr>
              <a:t>)</a:t>
            </a:r>
            <a:r>
              <a:rPr lang="ja-JP" altLang="ja-JP" sz="2400" kern="100" dirty="0" smtClean="0">
                <a:ea typeface="ＭＳ 明朝"/>
                <a:cs typeface="Times New Roman"/>
              </a:rPr>
              <a:t>淋</a:t>
            </a:r>
            <a:r>
              <a:rPr lang="ja-JP" altLang="ja-JP" sz="2400" kern="100" dirty="0">
                <a:ea typeface="ＭＳ 明朝"/>
                <a:cs typeface="Times New Roman"/>
              </a:rPr>
              <a:t>菌の薬剤耐性に関するサーベイランス事業</a:t>
            </a:r>
            <a:r>
              <a:rPr lang="ja-JP" altLang="ja-JP" sz="2400" dirty="0"/>
              <a:t> </a:t>
            </a:r>
            <a:endParaRPr lang="en-US" altLang="ja-JP" sz="2400" dirty="0" smtClean="0"/>
          </a:p>
          <a:p>
            <a:r>
              <a:rPr lang="en-US" altLang="ja-JP" sz="2400" kern="100" dirty="0">
                <a:latin typeface="ＭＳ 明朝"/>
                <a:cs typeface="Times New Roman"/>
              </a:rPr>
              <a:t>HARS (HIV and AIDS reporting system)</a:t>
            </a:r>
            <a:r>
              <a:rPr lang="ja-JP" altLang="ja-JP" sz="2400" dirty="0"/>
              <a:t> </a:t>
            </a:r>
            <a:endParaRPr kumimoji="1" lang="ja-JP" altLang="en-US" sz="2400" dirty="0"/>
          </a:p>
        </p:txBody>
      </p:sp>
    </p:spTree>
    <p:extLst>
      <p:ext uri="{BB962C8B-B14F-4D97-AF65-F5344CB8AC3E}">
        <p14:creationId xmlns:p14="http://schemas.microsoft.com/office/powerpoint/2010/main" val="3116985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7814"/>
            <a:ext cx="8229600" cy="740518"/>
          </a:xfrm>
        </p:spPr>
        <p:txBody>
          <a:bodyPr/>
          <a:lstStyle/>
          <a:p>
            <a:r>
              <a:rPr kumimoji="1" lang="en-US" altLang="ja-JP" dirty="0" smtClean="0"/>
              <a:t>England</a:t>
            </a:r>
            <a:r>
              <a:rPr kumimoji="1" lang="ja-JP" altLang="en-US" dirty="0" smtClean="0"/>
              <a:t>の</a:t>
            </a:r>
            <a:r>
              <a:rPr kumimoji="1" lang="en-US" altLang="ja-JP" dirty="0" smtClean="0"/>
              <a:t>STI</a:t>
            </a:r>
            <a:r>
              <a:rPr kumimoji="1" lang="ja-JP" altLang="en-US" dirty="0" smtClean="0"/>
              <a:t>サーベイランス還元</a:t>
            </a:r>
            <a:endParaRPr kumimoji="1" lang="ja-JP" altLang="en-US" dirty="0"/>
          </a:p>
        </p:txBody>
      </p:sp>
      <p:sp>
        <p:nvSpPr>
          <p:cNvPr id="3" name="コンテンツ プレースホルダー 2"/>
          <p:cNvSpPr>
            <a:spLocks noGrp="1"/>
          </p:cNvSpPr>
          <p:nvPr>
            <p:ph idx="1"/>
          </p:nvPr>
        </p:nvSpPr>
        <p:spPr>
          <a:xfrm>
            <a:off x="457200" y="1234058"/>
            <a:ext cx="8229600" cy="5207742"/>
          </a:xfrm>
        </p:spPr>
        <p:txBody>
          <a:bodyPr/>
          <a:lstStyle/>
          <a:p>
            <a:r>
              <a:rPr lang="ja-JP" altLang="en-US" dirty="0"/>
              <a:t>サーベイランス事業で収集された全ての情報は、国・地域両レベルでの対策事業に活用するために、地理的な情報の集計が可能となっている</a:t>
            </a:r>
            <a:r>
              <a:rPr lang="ja-JP" altLang="en-US" dirty="0" smtClean="0"/>
              <a:t>。</a:t>
            </a:r>
            <a:endParaRPr lang="en-US" altLang="ja-JP" dirty="0" smtClean="0"/>
          </a:p>
          <a:p>
            <a:r>
              <a:rPr lang="en-US" altLang="ja-JP" dirty="0" smtClean="0"/>
              <a:t>England</a:t>
            </a:r>
            <a:r>
              <a:rPr lang="ja-JP" altLang="en-US" dirty="0" smtClean="0"/>
              <a:t>の</a:t>
            </a:r>
            <a:r>
              <a:rPr lang="ja-JP" altLang="en-US" dirty="0"/>
              <a:t>サーベイランス事業において、地理的なリスクの違いを示すことは基本的な事項であり</a:t>
            </a:r>
            <a:r>
              <a:rPr lang="ja-JP" altLang="en-US" dirty="0" smtClean="0"/>
              <a:t>、報告書</a:t>
            </a:r>
            <a:r>
              <a:rPr lang="ja-JP" altLang="en-US" dirty="0"/>
              <a:t>やスライドセット</a:t>
            </a:r>
            <a:r>
              <a:rPr lang="ja-JP" altLang="en-US" dirty="0" smtClean="0"/>
              <a:t>、ウェブ上の情報配信の</a:t>
            </a:r>
            <a:r>
              <a:rPr lang="ja-JP" altLang="en-US" dirty="0"/>
              <a:t>いずれにも、サーベイランス成果の分布図や地域統計の比較が含まれている</a:t>
            </a:r>
            <a:r>
              <a:rPr lang="ja-JP" altLang="en-US" dirty="0" smtClean="0"/>
              <a:t>。</a:t>
            </a:r>
            <a:endParaRPr lang="en-US" altLang="ja-JP" dirty="0" smtClean="0"/>
          </a:p>
          <a:p>
            <a:r>
              <a:rPr lang="ja-JP" altLang="en-US" dirty="0" smtClean="0"/>
              <a:t>情報</a:t>
            </a:r>
            <a:r>
              <a:rPr lang="ja-JP" altLang="en-US" dirty="0"/>
              <a:t>の２次利用を容易にするデータの配信も、サーベイランス情報の地域での活用を円滑なものとする。</a:t>
            </a:r>
            <a:endParaRPr kumimoji="1" lang="ja-JP" altLang="en-US" dirty="0"/>
          </a:p>
        </p:txBody>
      </p:sp>
    </p:spTree>
    <p:extLst>
      <p:ext uri="{BB962C8B-B14F-4D97-AF65-F5344CB8AC3E}">
        <p14:creationId xmlns:p14="http://schemas.microsoft.com/office/powerpoint/2010/main" val="42148008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7813"/>
            <a:ext cx="8229600" cy="1139825"/>
          </a:xfrm>
        </p:spPr>
        <p:txBody>
          <a:bodyPr/>
          <a:lstStyle/>
          <a:p>
            <a:r>
              <a:rPr lang="en-US" altLang="ja-JP" dirty="0" smtClean="0"/>
              <a:t>England</a:t>
            </a:r>
            <a:r>
              <a:rPr lang="ja-JP" altLang="en-US" dirty="0" smtClean="0"/>
              <a:t>の</a:t>
            </a:r>
            <a:r>
              <a:rPr lang="en-US" altLang="ja-JP" dirty="0"/>
              <a:t>STI</a:t>
            </a:r>
            <a:r>
              <a:rPr lang="ja-JP" altLang="en-US" dirty="0"/>
              <a:t>サーベイランス還元</a:t>
            </a:r>
            <a:endParaRPr kumimoji="1" lang="ja-JP" altLang="en-US" dirty="0"/>
          </a:p>
        </p:txBody>
      </p:sp>
      <p:sp>
        <p:nvSpPr>
          <p:cNvPr id="3" name="コンテンツ プレースホルダー 2"/>
          <p:cNvSpPr>
            <a:spLocks noGrp="1"/>
          </p:cNvSpPr>
          <p:nvPr>
            <p:ph idx="1"/>
          </p:nvPr>
        </p:nvSpPr>
        <p:spPr/>
        <p:txBody>
          <a:bodyPr/>
          <a:lstStyle/>
          <a:p>
            <a:r>
              <a:rPr lang="ja-JP" altLang="en-US" dirty="0"/>
              <a:t>近年では</a:t>
            </a:r>
            <a:r>
              <a:rPr lang="ja-JP" altLang="en-US" dirty="0" smtClean="0"/>
              <a:t>、</a:t>
            </a:r>
            <a:endParaRPr lang="en-US" altLang="ja-JP" dirty="0" smtClean="0"/>
          </a:p>
          <a:p>
            <a:r>
              <a:rPr lang="ja-JP" altLang="en-US" dirty="0" smtClean="0"/>
              <a:t>地理的</a:t>
            </a:r>
            <a:r>
              <a:rPr lang="ja-JP" altLang="en-US" dirty="0"/>
              <a:t>に集計されたサーベイランス情報を利用した、</a:t>
            </a:r>
            <a:r>
              <a:rPr lang="en-US" altLang="ja-JP" dirty="0"/>
              <a:t>STI</a:t>
            </a:r>
            <a:r>
              <a:rPr lang="ja-JP" altLang="en-US" dirty="0"/>
              <a:t>の社会的</a:t>
            </a:r>
            <a:r>
              <a:rPr lang="ja-JP" altLang="en-US" dirty="0" smtClean="0"/>
              <a:t>格差</a:t>
            </a:r>
            <a:endParaRPr lang="en-US" altLang="ja-JP" dirty="0" smtClean="0"/>
          </a:p>
          <a:p>
            <a:r>
              <a:rPr lang="ja-JP" altLang="en-US" dirty="0" smtClean="0"/>
              <a:t>時空間</a:t>
            </a:r>
            <a:r>
              <a:rPr lang="ja-JP" altLang="en-US" dirty="0"/>
              <a:t>データ解析に基づくアウトブレーク検出の</a:t>
            </a:r>
            <a:r>
              <a:rPr lang="ja-JP" altLang="en-US" dirty="0" smtClean="0"/>
              <a:t>可能性</a:t>
            </a:r>
            <a:endParaRPr lang="en-US" altLang="ja-JP" dirty="0" smtClean="0"/>
          </a:p>
          <a:p>
            <a:pPr marL="0" indent="0">
              <a:buNone/>
            </a:pPr>
            <a:r>
              <a:rPr lang="en-US" altLang="ja-JP" dirty="0"/>
              <a:t>	</a:t>
            </a:r>
            <a:r>
              <a:rPr lang="en-US" altLang="ja-JP" dirty="0" smtClean="0"/>
              <a:t>	</a:t>
            </a:r>
            <a:r>
              <a:rPr lang="ja-JP" altLang="en-US" dirty="0" smtClean="0"/>
              <a:t>など</a:t>
            </a:r>
            <a:r>
              <a:rPr lang="ja-JP" altLang="en-US" dirty="0"/>
              <a:t>が検討されている。</a:t>
            </a:r>
            <a:endParaRPr kumimoji="1" lang="ja-JP" altLang="en-US" dirty="0"/>
          </a:p>
        </p:txBody>
      </p:sp>
    </p:spTree>
    <p:extLst>
      <p:ext uri="{BB962C8B-B14F-4D97-AF65-F5344CB8AC3E}">
        <p14:creationId xmlns:p14="http://schemas.microsoft.com/office/powerpoint/2010/main" val="24162250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p:nvPr/>
        </p:nvPicPr>
        <p:blipFill>
          <a:blip r:embed="rId2">
            <a:extLst>
              <a:ext uri="{28A0092B-C50C-407E-A947-70E740481C1C}">
                <a14:useLocalDpi xmlns:a14="http://schemas.microsoft.com/office/drawing/2010/main" val="0"/>
              </a:ext>
            </a:extLst>
          </a:blip>
          <a:srcRect/>
          <a:stretch>
            <a:fillRect/>
          </a:stretch>
        </p:blipFill>
        <p:spPr bwMode="auto">
          <a:xfrm>
            <a:off x="899087" y="134856"/>
            <a:ext cx="7462426" cy="6723143"/>
          </a:xfrm>
          <a:prstGeom prst="rect">
            <a:avLst/>
          </a:prstGeom>
          <a:noFill/>
          <a:ln>
            <a:noFill/>
          </a:ln>
          <a:extLst>
            <a:ext uri="{FAA26D3D-D897-4be2-8F04-BA451C77F1D7}">
              <ma14:placeholderFlag xmlns:ma14="http://schemas.microsoft.com/office/mac/drawingml/2011/main"/>
            </a:ext>
          </a:extLst>
        </p:spPr>
      </p:pic>
    </p:spTree>
    <p:extLst>
      <p:ext uri="{BB962C8B-B14F-4D97-AF65-F5344CB8AC3E}">
        <p14:creationId xmlns:p14="http://schemas.microsoft.com/office/powerpoint/2010/main" val="23648108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提案</a:t>
            </a:r>
            <a:endParaRPr kumimoji="1" lang="ja-JP" altLang="en-US" dirty="0"/>
          </a:p>
        </p:txBody>
      </p:sp>
      <p:sp>
        <p:nvSpPr>
          <p:cNvPr id="3" name="コンテンツ プレースホルダー 2"/>
          <p:cNvSpPr>
            <a:spLocks noGrp="1"/>
          </p:cNvSpPr>
          <p:nvPr>
            <p:ph idx="1"/>
          </p:nvPr>
        </p:nvSpPr>
        <p:spPr>
          <a:xfrm>
            <a:off x="457199" y="959452"/>
            <a:ext cx="8580974" cy="5596767"/>
          </a:xfrm>
        </p:spPr>
        <p:txBody>
          <a:bodyPr/>
          <a:lstStyle/>
          <a:p>
            <a:r>
              <a:rPr lang="ja-JP" altLang="en-US" sz="2400" dirty="0" smtClean="0"/>
              <a:t>性</a:t>
            </a:r>
            <a:r>
              <a:rPr lang="ja-JP" altLang="en-US" sz="2400" dirty="0"/>
              <a:t>感染症発生動向調査の各疾患ごとの事業目標を明確にする事により、その疾患に関する事業の効率性、信頼性、有効性を高める。</a:t>
            </a:r>
          </a:p>
          <a:p>
            <a:r>
              <a:rPr lang="ja-JP" altLang="en-US" sz="2400" dirty="0" smtClean="0"/>
              <a:t>上記</a:t>
            </a:r>
            <a:r>
              <a:rPr lang="ja-JP" altLang="en-US" sz="2400" dirty="0"/>
              <a:t>目標に従って、性感染症に関する感染症発生動向調査のデータと他の研究踏査等によるデータとの関連性（データリンケージ）を持たせ、既存情報の対策への価値を高める。</a:t>
            </a:r>
          </a:p>
          <a:p>
            <a:r>
              <a:rPr lang="ja-JP" altLang="en-US" dirty="0" smtClean="0"/>
              <a:t>地域間</a:t>
            </a:r>
            <a:r>
              <a:rPr lang="ja-JP" altLang="en-US" dirty="0"/>
              <a:t>比較や地域的集積等の地理的表示を充実させるため、専門的な能力の参画を得る。</a:t>
            </a:r>
          </a:p>
          <a:p>
            <a:r>
              <a:rPr lang="ja-JP" altLang="en-US" dirty="0" smtClean="0"/>
              <a:t>感染症</a:t>
            </a:r>
            <a:r>
              <a:rPr lang="ja-JP" altLang="en-US" dirty="0"/>
              <a:t>発生動向調査や研究事業を含めたサーベイランス結果還元策として、分りやすく利用しやすい地域間比較（都道府県間及び都道府県内）を充実させる。</a:t>
            </a:r>
            <a:r>
              <a:rPr lang="ja-JP" altLang="en-US" sz="2400" dirty="0"/>
              <a:t>例えばモデル的な地域での実例を作り、自治体の性感染症対策担当部門や地方感染症情報センター等に示す。</a:t>
            </a:r>
          </a:p>
          <a:p>
            <a:endParaRPr kumimoji="1" lang="ja-JP" altLang="en-US" dirty="0"/>
          </a:p>
        </p:txBody>
      </p:sp>
    </p:spTree>
    <p:extLst>
      <p:ext uri="{BB962C8B-B14F-4D97-AF65-F5344CB8AC3E}">
        <p14:creationId xmlns:p14="http://schemas.microsoft.com/office/powerpoint/2010/main" val="3291754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a:t>研究要旨</a:t>
            </a:r>
            <a:r>
              <a:rPr lang="en-US" altLang="ja-JP" dirty="0"/>
              <a:t>. </a:t>
            </a:r>
            <a:r>
              <a:rPr lang="ja-JP" altLang="ja-JP" dirty="0"/>
              <a:t/>
            </a:r>
            <a:br>
              <a:rPr lang="ja-JP" altLang="ja-JP" dirty="0"/>
            </a:br>
            <a:endParaRPr kumimoji="1" lang="ja-JP" altLang="en-US" dirty="0"/>
          </a:p>
        </p:txBody>
      </p:sp>
      <p:sp>
        <p:nvSpPr>
          <p:cNvPr id="3" name="コンテンツ プレースホルダー 2"/>
          <p:cNvSpPr>
            <a:spLocks noGrp="1"/>
          </p:cNvSpPr>
          <p:nvPr>
            <p:ph idx="1"/>
          </p:nvPr>
        </p:nvSpPr>
        <p:spPr/>
        <p:txBody>
          <a:bodyPr/>
          <a:lstStyle/>
          <a:p>
            <a:r>
              <a:rPr lang="ja-JP" altLang="ja-JP" dirty="0" smtClean="0"/>
              <a:t>わが国</a:t>
            </a:r>
            <a:r>
              <a:rPr lang="ja-JP" altLang="ja-JP" dirty="0"/>
              <a:t>の性感染症のサーベイランスに関する特徴</a:t>
            </a:r>
            <a:r>
              <a:rPr lang="ja-JP" altLang="ja-JP" dirty="0" smtClean="0"/>
              <a:t>を</a:t>
            </a:r>
            <a:r>
              <a:rPr lang="en-US" altLang="ja-JP" dirty="0" smtClean="0"/>
              <a:t>England</a:t>
            </a:r>
            <a:r>
              <a:rPr lang="ja-JP" altLang="ja-JP" dirty="0" smtClean="0"/>
              <a:t>の</a:t>
            </a:r>
            <a:r>
              <a:rPr lang="ja-JP" altLang="ja-JP" dirty="0"/>
              <a:t>サーベイランスと比較し、充実強化の方策を検討した</a:t>
            </a:r>
            <a:r>
              <a:rPr lang="ja-JP" altLang="ja-JP" dirty="0" smtClean="0"/>
              <a:t>。</a:t>
            </a:r>
            <a:endParaRPr lang="en-US" altLang="ja-JP" dirty="0" smtClean="0"/>
          </a:p>
          <a:p>
            <a:r>
              <a:rPr lang="ja-JP" altLang="ja-JP" dirty="0" smtClean="0"/>
              <a:t>感染症</a:t>
            </a:r>
            <a:r>
              <a:rPr lang="ja-JP" altLang="ja-JP" dirty="0"/>
              <a:t>発生動向調査に留まらず、多様な動向把握は目的を明確にして実施する事で効果的な事業への改善が行いやすくなると考えられた</a:t>
            </a:r>
            <a:r>
              <a:rPr lang="ja-JP" altLang="ja-JP" dirty="0" smtClean="0"/>
              <a:t>。</a:t>
            </a:r>
            <a:endParaRPr lang="en-US" altLang="ja-JP" dirty="0" smtClean="0"/>
          </a:p>
          <a:p>
            <a:r>
              <a:rPr lang="ja-JP" altLang="ja-JP" dirty="0" smtClean="0"/>
              <a:t>モデル</a:t>
            </a:r>
            <a:r>
              <a:rPr lang="ja-JP" altLang="ja-JP" dirty="0"/>
              <a:t>地域から始める地域比較はサーベイランス結果の分りやすい還元活用策として有用と思われた。</a:t>
            </a:r>
          </a:p>
          <a:p>
            <a:endParaRPr kumimoji="1" lang="ja-JP" altLang="en-US" dirty="0"/>
          </a:p>
        </p:txBody>
      </p:sp>
    </p:spTree>
    <p:extLst>
      <p:ext uri="{BB962C8B-B14F-4D97-AF65-F5344CB8AC3E}">
        <p14:creationId xmlns:p14="http://schemas.microsoft.com/office/powerpoint/2010/main" val="3955224042"/>
      </p:ext>
    </p:extLst>
  </p:cSld>
  <p:clrMapOvr>
    <a:masterClrMapping/>
  </p:clrMapOvr>
</p:sld>
</file>

<file path=ppt/theme/theme1.xml><?xml version="1.0" encoding="utf-8"?>
<a:theme xmlns:a="http://schemas.openxmlformats.org/drawingml/2006/main" name="基本　中瀬">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基本　中瀬.thmx</Template>
  <TotalTime>22</TotalTime>
  <Words>662</Words>
  <Application>Microsoft Macintosh PowerPoint</Application>
  <PresentationFormat>画面に合わせる (4:3)</PresentationFormat>
  <Paragraphs>34</Paragraphs>
  <Slides>9</Slides>
  <Notes>0</Notes>
  <HiddenSlides>0</HiddenSlides>
  <MMClips>0</MMClips>
  <ScaleCrop>false</ScaleCrop>
  <HeadingPairs>
    <vt:vector size="4" baseType="variant">
      <vt:variant>
        <vt:lpstr>テーマ</vt:lpstr>
      </vt:variant>
      <vt:variant>
        <vt:i4>1</vt:i4>
      </vt:variant>
      <vt:variant>
        <vt:lpstr>スライド タイトル</vt:lpstr>
      </vt:variant>
      <vt:variant>
        <vt:i4>9</vt:i4>
      </vt:variant>
    </vt:vector>
  </HeadingPairs>
  <TitlesOfParts>
    <vt:vector size="10" baseType="lpstr">
      <vt:lpstr>基本　中瀬</vt:lpstr>
      <vt:lpstr>「性感染症に関する特定感染症予防指針に基づく対策の推進に関する研究」  性感染症のサーベイランスの充実強化に関する研究</vt:lpstr>
      <vt:lpstr>研究協力者</vt:lpstr>
      <vt:lpstr>方法</vt:lpstr>
      <vt:lpstr>Englandにおける性感染症サーベイランス</vt:lpstr>
      <vt:lpstr>EnglandのSTIサーベイランス還元</vt:lpstr>
      <vt:lpstr>EnglandのSTIサーベイランス還元</vt:lpstr>
      <vt:lpstr>PowerPoint プレゼンテーション</vt:lpstr>
      <vt:lpstr>提案</vt:lpstr>
      <vt:lpstr>研究要旨.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「性感染症に関する特定感染症予防指針に基づく対策の推進に関する研究」  性感染症のサーベイランスの充実強化に関する研究</dc:title>
  <dc:creator>中瀬 克己</dc:creator>
  <cp:lastModifiedBy>中瀬 克己</cp:lastModifiedBy>
  <cp:revision>9</cp:revision>
  <dcterms:created xsi:type="dcterms:W3CDTF">2015-03-07T06:50:11Z</dcterms:created>
  <dcterms:modified xsi:type="dcterms:W3CDTF">2015-03-07T07:39:52Z</dcterms:modified>
</cp:coreProperties>
</file>